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E9977-BD5D-ABA0-5FBF-A978B5016D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DD3C72-7ADF-7F53-6837-96144E55FD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9A965-C9EC-85A3-49D7-6863ED2DACB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0FCC07-5480-455B-B024-9BA87506EA6E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D96FD-64A1-A0BA-7DD7-2268305A3D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967D6-4488-20DE-F1C2-C503BC53192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71BDA75-73DA-410B-8789-71E2964631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40329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11E9-62CA-77DD-914E-F2006358507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B13111-7EF2-6872-B766-1ED713B15409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64510-71A2-BC32-D784-923C5EF02D8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B62AAE-9E5B-499D-B8E9-A31289A8E51E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5EB42-38A1-8CE6-B4BB-6A5B165642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13395-BB35-21E1-72DC-F7513779BB5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B20318-3A12-4F97-A73D-CECA139743D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4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5CA7C3-ECCE-A2B0-DE37-6849EB71C863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85536D-F7FF-D7EC-431C-21AA409509E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2BD19-A25E-C591-7D99-06D12DBC6FB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85EF76-529A-4B4F-ACA0-B194562247FA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815EA6-2CAC-03A8-AE63-6DA06D1CCE7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B06C5-AA9B-A57F-A90F-63DA5B06903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5D2736-FAD9-4590-9336-F26BE7AEAC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6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3F37-ABF9-D076-02EE-65CD8868EFF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B6111-785E-957A-ACFD-E6FC98394F6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FE577-D236-713D-536A-3DF266ED6F7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2F818C-E378-48C0-810D-6C26F8FBD268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7BCC-5A61-C3F1-D8A7-4FC756E34DA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D5C68-4293-8CF9-B8D1-F7CB4A7F1A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79CDDE-524C-4A94-A01B-9FD0A54F7B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0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7C2B0-3C2C-C2B3-BD33-94DCDF66F7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42F84-91BA-5E49-5F8C-B618A02150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767676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4A199-ADF8-35DA-CE1C-FEDCF37AE5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5BA8DD-6A48-439E-A05C-834196925E74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3C4C1-0724-1772-CDC2-C89AB824E06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19856-6D77-9821-938F-136895C656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AD637A-38A9-4F1A-B74E-ED25999F35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B3F1B-A082-99B9-FB77-1DA1DC547DD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9EA50-AB1B-8733-5A2C-3AE684CAAF1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2C3D5-ED47-0998-7D45-0C6B9CACA46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CCFB6-A015-E064-236F-6A5DB997A12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4F3BB9-3394-427D-B712-236A4E18BCFF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F34D6-9390-5D33-F183-392547E10DB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17050-51BF-6768-9208-77DF029CC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0966FB-5DE6-42E7-8E04-CE4E661299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84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196D9-8742-976D-C331-0E6702393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52811-6AE9-8533-289A-2EB5B6FC8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7B3CB-A5BA-C1DA-6B81-AF907AF4533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EE5306-1A74-845F-520B-10B138109A25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DC1ED-021D-4D42-A357-F59DA1E88BF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D5DF83-E498-FAD8-D497-8A266B81D4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80A4CC-BA9C-4637-9B6C-CA7F004C9E6A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234A4D-A584-C014-D284-92668A3F22D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493E69-BC3D-04EB-F2C5-17609BC73E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B5527E2-A874-437C-BBF7-FB5C54B25B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21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09779-51DD-033B-8C2D-735942B5D4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7D6B-81AD-8840-9ADD-4E15B9902B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E5E4E6F-420F-464D-9C03-98695CB5F5E4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02267-A145-E4C7-B515-7CA7FF369B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06C565-0299-6D76-B9EF-59BB2359738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75CC9-0ADF-4D31-8EED-287EEDD5DB5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8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B94BF-B665-5441-4358-03F22DE7F6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954D718-4D5D-4ABA-921A-272596630064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88AFE-915A-8A31-F7A9-4EFED50F5D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DB29F-614B-5477-D439-8077107B6B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37B8B4-659D-476F-A397-FF6EBF4945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9101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DCA2-8353-EA94-5C28-2F08B0B146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09AB-C645-277C-9214-A8F6D007C07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D2B10-F8F4-56FA-41EF-1D0E992E761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7865FB-E506-25A0-A7AF-616CD6680C5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9C8C29-8EAE-4D0F-B296-C2117E9D4133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975D2-1BDF-FB68-D83D-E44BF4F22D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901F6-C559-C843-8526-99EF805CF21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4154682-DCA2-47F1-AC6B-FE4B9D4150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54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D8EE-863B-1037-C506-C4B211B86F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5D75E5-8E99-D75A-780C-C599E63C5B60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57310-E425-E881-6E54-1B55C9B58ED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03E48A-EDC5-55AF-289D-BAE4537505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7AF844-4944-4A4D-A513-58449FEC5872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335558-3314-4AC8-30CA-6AC3E057881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11127-7CB8-6168-9EE9-64DACDAE33C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A40A84B-9CA1-4DEA-8753-DD9E5D33B8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3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F6A6D2-7DBC-87D7-7FF9-A99193910E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A1F43-3CC8-A942-5831-D9D7567AAE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2115E-0842-3860-EADF-CF896679352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44B9314B-880B-48C4-B497-560A832EEAE7}" type="datetime1">
              <a:rPr lang="en-US"/>
              <a:pPr lvl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EB224-DA10-7555-1D15-1252F88C394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EA896-670F-0E0E-DC29-7E21D8CEF58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767676"/>
                </a:solidFill>
                <a:uFillTx/>
                <a:latin typeface="Aptos"/>
              </a:defRPr>
            </a:lvl1pPr>
          </a:lstStyle>
          <a:p>
            <a:pPr lvl="0"/>
            <a:fld id="{ACBACA07-CA14-4F5B-94FF-ACDC26C6EFD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ptos Display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Aptos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Aptos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Aptos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Apto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D2350E61-2ED4-2E05-1B25-42A6C2AA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8"/>
            <a:ext cx="12191996" cy="685412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DBCF585-6524-AB09-EADC-BAA3DA82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" y="0"/>
            <a:ext cx="12160578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BDDAE9F-0EBF-C929-07FC-D12540DE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3"/>
            <a:ext cx="12191996" cy="684525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8FA18EA-F83D-2268-7456-A8E394B3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CBA117-EE59-3F7A-8516-F86063B0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1" y="0"/>
            <a:ext cx="12156554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0070703-3C01-B773-E784-B0C92317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" y="0"/>
            <a:ext cx="12176269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77EE487-B217-8428-253E-D02DF270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7" y="0"/>
            <a:ext cx="12172282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C82095E-2507-FEFF-8B73-4F70C1FBA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" y="0"/>
            <a:ext cx="12165415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34C42FA-10D2-8E09-BE51-FCE45D02B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" y="0"/>
            <a:ext cx="12165415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82A8984-BBEA-45E3-FD66-0E9783C0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"/>
            <a:ext cx="12191996" cy="685689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7E48A9-39B2-D860-F764-98DFE2668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" y="0"/>
            <a:ext cx="12138833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AB06E9-8279-3F27-DCAF-F49E5E15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39"/>
            <a:ext cx="12191996" cy="683812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B12CEE-D1D4-AEEC-3BE4-C3FF35BA5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5"/>
            <a:ext cx="12191996" cy="684913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51AAFE5-DB4E-6CAB-8A05-7106388A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5" y="0"/>
            <a:ext cx="12158566" cy="68580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A34F86E-5A2F-E47C-91E2-E8A164616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3"/>
            <a:ext cx="12191996" cy="682752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Elsayed</dc:creator>
  <cp:lastModifiedBy>Mohamed Elsayed</cp:lastModifiedBy>
  <cp:revision>1</cp:revision>
  <dcterms:created xsi:type="dcterms:W3CDTF">2024-12-09T09:34:59Z</dcterms:created>
  <dcterms:modified xsi:type="dcterms:W3CDTF">2024-12-10T07:50:48Z</dcterms:modified>
</cp:coreProperties>
</file>